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59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64"/>
    <p:restoredTop sz="94655"/>
  </p:normalViewPr>
  <p:slideViewPr>
    <p:cSldViewPr snapToGrid="0" snapToObjects="1">
      <p:cViewPr varScale="1">
        <p:scale>
          <a:sx n="73" d="100"/>
          <a:sy n="73" d="100"/>
        </p:scale>
        <p:origin x="11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jpg>
</file>

<file path=ppt/media/image5.JP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82460-7193-E041-84FB-DBDD74EEDD01}" type="datetimeFigureOut">
              <a:rPr lang="en-US" smtClean="0"/>
              <a:t>7/12/2020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56F732-00F6-2D40-9C23-8FCFB28E1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87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9272B1-99B0-214E-8926-B46D3A2739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67D5A3-287B-C64E-8E26-AE388B017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4008994"/>
            <a:ext cx="11401327" cy="1197286"/>
          </a:xfrm>
          <a:prstGeom prst="rect">
            <a:avLst/>
          </a:prstGeom>
        </p:spPr>
        <p:txBody>
          <a:bodyPr lIns="0" bIns="0" anchor="b">
            <a:normAutofit/>
          </a:bodyPr>
          <a:lstStyle>
            <a:lvl1pPr algn="l">
              <a:defRPr sz="54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7AFF37-CE3A-B742-A62F-2A3257140A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900" y="5206280"/>
            <a:ext cx="10158560" cy="508720"/>
          </a:xfrm>
        </p:spPr>
        <p:txBody>
          <a:bodyPr lIns="45720" anchor="b" anchorCtr="0"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287338" indent="0">
              <a:buFontTx/>
              <a:buNone/>
              <a:defRPr/>
            </a:lvl2pPr>
            <a:lvl3pPr marL="574675" indent="0">
              <a:buFontTx/>
              <a:buNone/>
              <a:defRPr/>
            </a:lvl3pPr>
            <a:lvl4pPr marL="803275" indent="0">
              <a:buFontTx/>
              <a:buNone/>
              <a:defRPr/>
            </a:lvl4pPr>
            <a:lvl5pPr marL="1031875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7C7A8EA-E9AD-2747-BB8E-4E6AC446E0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2900" y="5829300"/>
            <a:ext cx="5753100" cy="358775"/>
          </a:xfrm>
        </p:spPr>
        <p:txBody>
          <a:bodyPr lIns="64008" tIns="91440" anchor="b" anchorCtr="0"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</a:defRPr>
            </a:lvl1pPr>
            <a:lvl2pPr marL="287338" indent="0">
              <a:buFontTx/>
              <a:buNone/>
              <a:defRPr/>
            </a:lvl2pPr>
            <a:lvl3pPr marL="574675" indent="0">
              <a:buFontTx/>
              <a:buNone/>
              <a:defRPr/>
            </a:lvl3pPr>
            <a:lvl4pPr marL="803275" indent="0">
              <a:buFontTx/>
              <a:buNone/>
              <a:defRPr/>
            </a:lvl4pPr>
            <a:lvl5pPr marL="1031875" indent="0">
              <a:buFontTx/>
              <a:buNone/>
              <a:defRPr/>
            </a:lvl5pPr>
          </a:lstStyle>
          <a:p>
            <a:pPr lvl="0"/>
            <a:r>
              <a:rPr lang="en-US" dirty="0"/>
              <a:t>Presenter name</a:t>
            </a:r>
          </a:p>
        </p:txBody>
      </p:sp>
    </p:spTree>
    <p:extLst>
      <p:ext uri="{BB962C8B-B14F-4D97-AF65-F5344CB8AC3E}">
        <p14:creationId xmlns:p14="http://schemas.microsoft.com/office/powerpoint/2010/main" val="3685859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9CBD6-6F33-9544-91D3-41D9053A0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6CFC8-7F2F-7B4A-A59F-19560AF22B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3B950-23A4-5442-892C-8F5AC695B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2A13-03F8-C048-B959-2E6A5B43C267}" type="datetime1">
              <a:rPr lang="en-CA" smtClean="0"/>
              <a:t>2020-07-12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CD722-331D-A348-8A4A-68C860AD4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85E9F-F76A-BA45-B335-B23A8FA6C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27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FBDE30-B1C7-F444-9771-4D706FC3DB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22CD90-D02E-0845-80F4-B0E3C128D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709C4-970A-AF4D-BB35-9E4704CE3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6B955-1AEC-724D-A0DC-4EB48B6B0BF5}" type="datetime1">
              <a:rPr lang="en-CA" smtClean="0"/>
              <a:t>2020-07-12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DEA36-E50F-214A-9BE6-F2771BDD8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3C2FA-514D-FE42-873C-87F607D4B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6863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pyright Page (end presentatio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1D4337-A6FF-E447-AEBC-7572F3E1603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50" y="3572"/>
            <a:ext cx="12179300" cy="68508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01CB60-8482-4741-A8DB-6E92FB7316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00" y="3779520"/>
            <a:ext cx="11391900" cy="350520"/>
          </a:xfrm>
        </p:spPr>
        <p:txBody>
          <a:bodyPr>
            <a:normAutofit/>
          </a:bodyPr>
          <a:lstStyle>
            <a:lvl1pPr algn="ctr">
              <a:defRPr sz="1400" baseline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copyright year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81B140-A1F6-1948-B146-330E1372E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58C0-6DDE-9444-BC31-866ED9DFCD8E}" type="datetime1">
              <a:rPr lang="en-CA" smtClean="0"/>
              <a:pPr/>
              <a:t>2020-07-12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E9ACE6-299A-EF4D-B9DA-5ECFCC677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486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A1D64-2AF1-FE48-B966-37A28A3E5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6" y="457200"/>
            <a:ext cx="11269133" cy="990600"/>
          </a:xfrm>
          <a:prstGeom prst="rect">
            <a:avLst/>
          </a:prstGeom>
        </p:spPr>
        <p:txBody>
          <a:bodyPr lIns="0">
            <a:normAutofit/>
          </a:bodyPr>
          <a:lstStyle>
            <a:lvl1pPr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8157B-3149-DD49-AF6E-204756CE2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665" y="1600200"/>
            <a:ext cx="11269133" cy="4229100"/>
          </a:xfrm>
        </p:spPr>
        <p:txBody>
          <a:bodyPr/>
          <a:lstStyle>
            <a:lvl1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F9D7E303-64E9-1946-B0E1-0C9BFA265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858C0-6DDE-9444-BC31-866ED9DFCD8E}" type="datetime1">
              <a:rPr lang="en-CA" smtClean="0"/>
              <a:pPr/>
              <a:t>2020-07-12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F5B8D02-46EF-1343-B224-187A6611E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F811CB8-DE62-9D4B-BFD4-B724420BB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356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B1071-EAD7-2142-9E61-767469E34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76263"/>
            <a:ext cx="105156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96C5B-016D-C54F-9A6E-0A79A4CE2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632730"/>
            <a:ext cx="10515600" cy="1500187"/>
          </a:xfrm>
        </p:spPr>
        <p:txBody>
          <a:bodyPr anchor="t" anchorCtr="1"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2A8EB-B554-EA44-94DE-06559413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6039D-FA2F-F446-B515-A25EA0F25CD4}" type="datetime1">
              <a:rPr lang="en-CA" smtClean="0"/>
              <a:t>2020-07-12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B3A6A-A61C-6B49-A093-4D6D4B748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87156-1B62-FF4E-96AA-FF576F5C0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863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0F02A-4F51-E644-8B2B-31C6F597B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199"/>
            <a:ext cx="11277600" cy="99060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3D98B-14A6-2B46-A93E-4BC72CD190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51816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DBDA5-30F9-ED40-BA26-3917134543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60127" y="1600200"/>
            <a:ext cx="5181600" cy="4114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E26D5-FB56-984C-8394-E70D35274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6990A-28E2-2241-82B9-77C01C864E0E}" type="datetime1">
              <a:rPr lang="en-CA" smtClean="0"/>
              <a:t>2020-07-12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C6652-EF52-B446-88CA-29FB7E22D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B625CD-903C-3743-9541-67483A042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300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21294-1363-054E-8DCD-CB664EF77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57199"/>
            <a:ext cx="11270721" cy="9906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6DDB2-303F-784C-B377-925EEDAD3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54FAFF-5E82-6B48-AF85-FD48AEE39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2424112"/>
            <a:ext cx="5157787" cy="32824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AD9F4C-27A7-0C49-8E62-C87DDF9482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44733" y="16002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312F80-5872-0B43-B7B6-ABD5D1318C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44733" y="2424112"/>
            <a:ext cx="5183188" cy="32824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1E9EF0-219D-DC4F-B9E2-6D048D9CE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3CBA0-B8BE-454E-9320-1397925DEF46}" type="datetime1">
              <a:rPr lang="en-CA" smtClean="0"/>
              <a:t>2020-07-12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7A6FEA-DEE0-D744-A158-CB0B632F8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15E0DB-5C91-584F-A15F-D5B2D5476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607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B0246-A0AF-BF4B-B83B-CEE811610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199"/>
            <a:ext cx="11277600" cy="9906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A7C7DD-7FD8-0E41-96C0-E2F47CDE3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98DA-F13D-9644-8FFD-469E8B6CEC02}" type="datetime1">
              <a:rPr lang="en-CA" smtClean="0"/>
              <a:t>2020-07-12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03B0FB-BFC2-BD44-9A8D-9E3AB81A6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4269A-EC65-C948-9444-AD4FE2179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580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926709-8B13-314E-B328-9E8351BC5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6AF57-68DC-5241-AA7B-E116E226E515}" type="datetime1">
              <a:rPr lang="en-CA" smtClean="0"/>
              <a:t>2020-07-12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E70B8A-E4B2-DD42-8DBE-FA1DC54B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34D57-9D7F-3B42-B3FC-5D1C1139C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668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3E635-6006-B247-9A7F-553836760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4314825" cy="9906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88129-AEC9-4942-BFD3-CB2BEC0C1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457200"/>
            <a:ext cx="5645727" cy="524933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3032AB-8D1A-2546-B6D8-ECA4542D11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1600199"/>
            <a:ext cx="5232400" cy="410633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084573-3786-904C-BEAB-7308549DE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17373-5A5E-4B47-A8E3-F30B8EF2A23E}" type="datetime1">
              <a:rPr lang="en-CA" smtClean="0"/>
              <a:t>2020-07-12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472E8E-04A5-3D45-8663-18FE598F7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85C7B5-FD8E-414B-BC7D-783D731E5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41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DF53D-A5AC-AD43-8D7E-A0962CCEF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5139267" cy="9906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FDC009-9B3E-C14C-916B-507E998B9C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201"/>
            <a:ext cx="5350932" cy="52577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5449DF-19BD-214E-8E6F-6C05ACB93A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5139267" cy="41148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BED602-E4B9-3049-8CF0-B312A1FB2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4C1F-7783-E041-9472-24F46D16163B}" type="datetime1">
              <a:rPr lang="en-CA" smtClean="0"/>
              <a:t>2020-07-12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4D2C96-46AB-A04E-B81B-D32C16647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C9A2C6-E43C-CF4A-A96C-7FE7A0952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/>
          <a:lstStyle/>
          <a:p>
            <a:fld id="{220513D4-7261-F848-8FAE-CF02B39A77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628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B56E6F-8FD2-0E47-911E-80748C6FC722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849F5-151E-204E-9BB8-946F1AC58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11277600" cy="422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 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E13F5-06DF-D74C-AD90-5506E0F76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40475"/>
            <a:ext cx="101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68858C0-6DDE-9444-BC31-866ED9DFCD8E}" type="datetime1">
              <a:rPr lang="en-CA" smtClean="0"/>
              <a:pPr/>
              <a:t>2020-07-12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EECFE335-690C-D344-B45B-49DDA88CED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67933" y="6340475"/>
            <a:ext cx="3606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057F95FF-DFDB-A547-BB18-138C33CA3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1"/>
            <a:ext cx="11277600" cy="990599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53303-3C57-8046-9232-D2E7A9E7D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41727" y="0"/>
            <a:ext cx="447224" cy="457199"/>
          </a:xfrm>
          <a:prstGeom prst="rect">
            <a:avLst/>
          </a:prstGeom>
        </p:spPr>
        <p:txBody>
          <a:bodyPr vert="horz" lIns="91440" tIns="45720" rIns="91440" bIns="45720" rtlCol="0" anchor="ctr" anchorCtr="1"/>
          <a:lstStyle>
            <a:lvl1pPr algn="r">
              <a:defRPr sz="1400" b="1" i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395A67B-D0FE-F448-80B1-1191BC67A3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70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7338" indent="-287338" algn="l" defTabSz="914400" rtl="0" eaLnBrk="1" latinLnBrk="0" hangingPunct="1">
        <a:lnSpc>
          <a:spcPct val="90000"/>
        </a:lnSpc>
        <a:spcBef>
          <a:spcPts val="1000"/>
        </a:spcBef>
        <a:buSzPct val="70000"/>
        <a:buFontTx/>
        <a:buBlip>
          <a:blip r:embed="rId15"/>
        </a:buBlip>
        <a:tabLst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65138" indent="-177800" algn="l" defTabSz="914400" rtl="0" eaLnBrk="1" latinLnBrk="0" hangingPunct="1">
        <a:lnSpc>
          <a:spcPct val="90000"/>
        </a:lnSpc>
        <a:spcBef>
          <a:spcPts val="500"/>
        </a:spcBef>
        <a:buSzPct val="65000"/>
        <a:buFontTx/>
        <a:buBlip>
          <a:blip r:embed="rId15"/>
        </a:buBlip>
        <a:tabLst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744538" indent="-169863" algn="l" defTabSz="914400" rtl="0" eaLnBrk="1" latinLnBrk="0" hangingPunct="1">
        <a:lnSpc>
          <a:spcPct val="90000"/>
        </a:lnSpc>
        <a:spcBef>
          <a:spcPts val="500"/>
        </a:spcBef>
        <a:buSzPct val="55000"/>
        <a:buFontTx/>
        <a:buBlip>
          <a:blip r:embed="rId15"/>
        </a:buBlip>
        <a:tabLst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73138" indent="-169863" algn="l" defTabSz="914400" rtl="0" eaLnBrk="1" latinLnBrk="0" hangingPunct="1">
        <a:lnSpc>
          <a:spcPct val="90000"/>
        </a:lnSpc>
        <a:spcBef>
          <a:spcPts val="500"/>
        </a:spcBef>
        <a:buClr>
          <a:srgbClr val="5B86AD"/>
        </a:buClr>
        <a:buSzPct val="110000"/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201738" indent="-169863" algn="l" defTabSz="914400" rtl="0" eaLnBrk="1" latinLnBrk="0" hangingPunct="1">
        <a:lnSpc>
          <a:spcPct val="90000"/>
        </a:lnSpc>
        <a:spcBef>
          <a:spcPts val="500"/>
        </a:spcBef>
        <a:buClr>
          <a:srgbClr val="5B86AD"/>
        </a:buClr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userDrawn="1">
          <p15:clr>
            <a:srgbClr val="F26B43"/>
          </p15:clr>
        </p15:guide>
        <p15:guide id="5" orient="horz" userDrawn="1">
          <p15:clr>
            <a:srgbClr val="F26B43"/>
          </p15:clr>
        </p15:guide>
        <p15:guide id="6" orient="horz" pos="4320" userDrawn="1">
          <p15:clr>
            <a:srgbClr val="F26B43"/>
          </p15:clr>
        </p15:guide>
        <p15:guide id="7" orient="horz" pos="3672" userDrawn="1">
          <p15:clr>
            <a:srgbClr val="F26B43"/>
          </p15:clr>
        </p15:guide>
        <p15:guide id="8" orient="horz" pos="288" userDrawn="1">
          <p15:clr>
            <a:srgbClr val="F26B43"/>
          </p15:clr>
        </p15:guide>
        <p15:guide id="9" pos="288" userDrawn="1">
          <p15:clr>
            <a:srgbClr val="F26B43"/>
          </p15:clr>
        </p15:guide>
        <p15:guide id="10" pos="7392" userDrawn="1">
          <p15:clr>
            <a:srgbClr val="F26B43"/>
          </p15:clr>
        </p15:guide>
        <p15:guide id="11" pos="7680" userDrawn="1">
          <p15:clr>
            <a:srgbClr val="F26B43"/>
          </p15:clr>
        </p15:guide>
        <p15:guide id="12" orient="horz" pos="912" userDrawn="1">
          <p15:clr>
            <a:srgbClr val="F26B43"/>
          </p15:clr>
        </p15:guide>
        <p15:guide id="13" orient="horz" pos="1008" userDrawn="1">
          <p15:clr>
            <a:srgbClr val="F26B43"/>
          </p15:clr>
        </p15:guide>
        <p15:guide id="14" orient="horz" pos="3600" userDrawn="1">
          <p15:clr>
            <a:srgbClr val="F26B43"/>
          </p15:clr>
        </p15:guide>
        <p15:guide id="15" orient="horz" pos="4224" userDrawn="1">
          <p15:clr>
            <a:srgbClr val="F26B43"/>
          </p15:clr>
        </p15:guide>
        <p15:guide id="16" pos="21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A92F0-8D6C-AC43-AECB-F1F6A3434F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276" y="792879"/>
            <a:ext cx="11401327" cy="1197286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INTERMAGNET Technical Manual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19572-9F54-C640-876D-80A41B621E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55939" y="2142565"/>
            <a:ext cx="4973171" cy="508720"/>
          </a:xfrm>
        </p:spPr>
        <p:txBody>
          <a:bodyPr/>
          <a:lstStyle/>
          <a:p>
            <a:r>
              <a:rPr lang="en-US" dirty="0" smtClean="0"/>
              <a:t>Benoit St-Louis – 2020-07-10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600000">
            <a:off x="2368872" y="2110320"/>
            <a:ext cx="3542306" cy="4183726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727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71"/>
    </mc:Choice>
    <mc:Fallback xmlns="">
      <p:transition spd="slow" advTm="11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CC4E9-A121-EB42-BF39-31051E05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 since last meeting in Ottawa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8CE8F-81CC-2B4E-917E-BC2B9DB72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Response from the work group session</a:t>
            </a:r>
          </a:p>
          <a:p>
            <a:r>
              <a:rPr lang="en-US" dirty="0" smtClean="0"/>
              <a:t>Online meeting at the end of 2019</a:t>
            </a:r>
          </a:p>
          <a:p>
            <a:r>
              <a:rPr lang="en-US" dirty="0" smtClean="0"/>
              <a:t>Final decision on the inclusions in TM Version 5.0.0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5BAE37-CEA2-A54C-B554-681621E6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935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22"/>
    </mc:Choice>
    <mc:Fallback xmlns="">
      <p:transition spd="slow" advTm="886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CC4E9-A121-EB42-BF39-31051E05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Manual V5.0.0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8CE8F-81CC-2B4E-917E-BC2B9DB72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Ready for publication!</a:t>
            </a:r>
          </a:p>
          <a:p>
            <a:r>
              <a:rPr lang="en-US" dirty="0" smtClean="0"/>
              <a:t>Final stage</a:t>
            </a:r>
          </a:p>
          <a:p>
            <a:r>
              <a:rPr lang="en-US" dirty="0" smtClean="0"/>
              <a:t>Approval for publication</a:t>
            </a:r>
          </a:p>
          <a:p>
            <a:r>
              <a:rPr lang="en-US" dirty="0" smtClean="0"/>
              <a:t>Distribution through GitHub only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5BAE37-CEA2-A54C-B554-681621E6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083" y="1307980"/>
            <a:ext cx="3542306" cy="4183726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74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102"/>
    </mc:Choice>
    <mc:Fallback xmlns="">
      <p:transition spd="slow" advTm="38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CC4E9-A121-EB42-BF39-31051E05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 number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8CE8F-81CC-2B4E-917E-BC2B9DB72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 3 digits</a:t>
            </a:r>
          </a:p>
          <a:p>
            <a:pPr lvl="3"/>
            <a:r>
              <a:rPr lang="en-US" dirty="0" smtClean="0"/>
              <a:t>Major</a:t>
            </a:r>
          </a:p>
          <a:p>
            <a:pPr lvl="3"/>
            <a:r>
              <a:rPr lang="en-US" dirty="0" smtClean="0"/>
              <a:t>Minor</a:t>
            </a:r>
          </a:p>
          <a:p>
            <a:pPr lvl="3"/>
            <a:r>
              <a:rPr lang="en-US" dirty="0" smtClean="0"/>
              <a:t>Corrections/clarifications</a:t>
            </a:r>
          </a:p>
          <a:p>
            <a:pPr lvl="3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5BAE37-CEA2-A54C-B554-681621E6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4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604"/>
    </mc:Choice>
    <mc:Fallback xmlns="">
      <p:transition spd="slow" advTm="61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CC4E9-A121-EB42-BF39-31051E05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8CE8F-81CC-2B4E-917E-BC2B9DB72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DOI</a:t>
            </a:r>
          </a:p>
          <a:p>
            <a:r>
              <a:rPr lang="en-US" dirty="0" smtClean="0"/>
              <a:t>Next and future versions</a:t>
            </a:r>
          </a:p>
          <a:p>
            <a:r>
              <a:rPr lang="en-US" dirty="0" smtClean="0"/>
              <a:t>WEB distribution and integration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5BAE37-CEA2-A54C-B554-681621E6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898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90"/>
    </mc:Choice>
    <mc:Fallback xmlns="">
      <p:transition spd="slow" advTm="40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Thanks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666" y="1600200"/>
            <a:ext cx="9274488" cy="4229100"/>
          </a:xfrm>
        </p:spPr>
        <p:txBody>
          <a:bodyPr/>
          <a:lstStyle/>
          <a:p>
            <a:r>
              <a:rPr lang="en-CA" dirty="0" smtClean="0"/>
              <a:t>Wish </a:t>
            </a:r>
            <a:r>
              <a:rPr lang="en-CA" dirty="0" smtClean="0"/>
              <a:t>everyone a successful meeting in this new context of COVID-19.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5A67B-D0FE-F448-80B1-1191BC67A3E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67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13"/>
    </mc:Choice>
    <mc:Fallback xmlns="">
      <p:transition spd="slow" advTm="11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517</TotalTime>
  <Words>87</Words>
  <Application>Microsoft Office PowerPoint</Application>
  <PresentationFormat>Widescreen</PresentationFormat>
  <Paragraphs>31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Times New Roman</vt:lpstr>
      <vt:lpstr>Office Theme</vt:lpstr>
      <vt:lpstr>INTERMAGNET Technical Manual</vt:lpstr>
      <vt:lpstr>Progress since last meeting in Ottawa</vt:lpstr>
      <vt:lpstr>Technical Manual V5.0.0</vt:lpstr>
      <vt:lpstr>Version number</vt:lpstr>
      <vt:lpstr>Future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St-Louis, Benoit</cp:lastModifiedBy>
  <cp:revision>128</cp:revision>
  <dcterms:created xsi:type="dcterms:W3CDTF">2019-08-12T13:09:44Z</dcterms:created>
  <dcterms:modified xsi:type="dcterms:W3CDTF">2020-07-12T22:47:54Z</dcterms:modified>
</cp:coreProperties>
</file>

<file path=docProps/thumbnail.jpeg>
</file>